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0"/>
  </p:notesMasterIdLst>
  <p:sldIdLst>
    <p:sldId id="276" r:id="rId2"/>
    <p:sldId id="308" r:id="rId3"/>
    <p:sldId id="289" r:id="rId4"/>
    <p:sldId id="292" r:id="rId5"/>
    <p:sldId id="278" r:id="rId6"/>
    <p:sldId id="305" r:id="rId7"/>
    <p:sldId id="309" r:id="rId8"/>
    <p:sldId id="291" r:id="rId9"/>
    <p:sldId id="283" r:id="rId10"/>
    <p:sldId id="301" r:id="rId11"/>
    <p:sldId id="279" r:id="rId12"/>
    <p:sldId id="307" r:id="rId13"/>
    <p:sldId id="306" r:id="rId14"/>
    <p:sldId id="281" r:id="rId15"/>
    <p:sldId id="286" r:id="rId16"/>
    <p:sldId id="284" r:id="rId17"/>
    <p:sldId id="303" r:id="rId18"/>
    <p:sldId id="304" r:id="rId19"/>
    <p:sldId id="280" r:id="rId20"/>
    <p:sldId id="297" r:id="rId21"/>
    <p:sldId id="295" r:id="rId22"/>
    <p:sldId id="296" r:id="rId23"/>
    <p:sldId id="298" r:id="rId24"/>
    <p:sldId id="299" r:id="rId25"/>
    <p:sldId id="300" r:id="rId26"/>
    <p:sldId id="310" r:id="rId27"/>
    <p:sldId id="294" r:id="rId28"/>
    <p:sldId id="290" r:id="rId29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empo Frecuencia" initials="TF" lastIdx="1" clrIdx="0">
    <p:extLst>
      <p:ext uri="{19B8F6BF-5375-455C-9EA6-DF929625EA0E}">
        <p15:presenceInfo xmlns:p15="http://schemas.microsoft.com/office/powerpoint/2012/main" userId="3d8bdd1e14a568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2615-9A56-4C42-9F09-746267B619B5}" type="datetimeFigureOut">
              <a:rPr lang="es-DO" smtClean="0"/>
              <a:t>26/10/2017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7AB-297B-4A83-9F3B-5EF2091D997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9135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87375-F92F-43B4-9994-B4B585B06C24}" type="slidenum">
              <a:rPr lang="es-DO" smtClean="0">
                <a:solidFill>
                  <a:prstClr val="black"/>
                </a:solidFill>
              </a:rPr>
              <a:pPr/>
              <a:t>1</a:t>
            </a:fld>
            <a:endParaRPr lang="es-D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8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lantilla 2.jpg"/>
          <p:cNvPicPr>
            <a:picLocks noChangeAspect="1" noChangeArrowheads="1"/>
          </p:cNvPicPr>
          <p:nvPr/>
        </p:nvPicPr>
        <p:blipFill>
          <a:blip r:embed="rId2" cstate="print"/>
          <a:srcRect l="27677" t="46099" r="28242" b="9483"/>
          <a:stretch>
            <a:fillRect/>
          </a:stretch>
        </p:blipFill>
        <p:spPr bwMode="auto">
          <a:xfrm>
            <a:off x="0" y="0"/>
            <a:ext cx="12201864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7889F-59F5-412D-8919-D57F8F250DC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5790B-0C11-4E94-B13B-4F0224087019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9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ase IND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1510"/>
            <a:ext cx="12192000" cy="37364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D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D9BDE-DF76-4394-ACFB-F2CD07BE878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337D4-58B3-411C-A528-FCE68B2BA8E0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se INDO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5854"/>
            <a:ext cx="12192000" cy="37221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9784D-48DF-4847-A3B0-4639C28EBF73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0A396-21F1-45E5-ADFC-B351A0E5B9CF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4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se INDO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5854"/>
            <a:ext cx="12192000" cy="3722146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B12C9-7105-4C5C-B107-FC520EB0FEDE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174E4-7EEB-4DD8-AB62-A49BE46159A3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se IND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1510"/>
            <a:ext cx="12192000" cy="37364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E987-0ACE-4367-A5C6-BD65B240AB7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A3AAE-E727-4B2F-951A-E3F49FA38A4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5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se INDO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5854"/>
            <a:ext cx="12192000" cy="37221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D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BBD27-6974-49D3-9DE2-0236468E776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9B03E-CA01-4C46-8DD2-07925A4B56D5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9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ase IND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1510"/>
            <a:ext cx="12192000" cy="37364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101381"/>
            <a:ext cx="103632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D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56490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11C2A-E9B7-4442-ABC2-333B81E0B13A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8B3EE-0BA1-422F-B032-7CB4CBBC8993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ase INDO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5854"/>
            <a:ext cx="12192000" cy="37221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140B2-2421-40BC-84F2-B13C863E53B7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1165D-97D9-4D1F-BC74-389A715E9BA6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43982-A299-478E-A5EB-AE4D63C8DCD4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E6E7B-ABB8-44B9-9D4B-46AE653BB6A1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ase IND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1510"/>
            <a:ext cx="12192000" cy="37364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7A87F-06CD-4ED8-8E87-13FF814CDF33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BBBAC-23FF-469C-9E03-A61CF3ACAF42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se INDO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1510"/>
            <a:ext cx="12192000" cy="373649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96104-DD1D-4B64-B534-F02831ABCAD8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9A55E-5BA6-48C9-882F-7B06D2F22050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Base INDOCA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35854"/>
            <a:ext cx="12192000" cy="37221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F3D3D-789C-482C-A726-1B0EDCB1EB36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A59B1-1138-453A-A2A2-AC692571C8CF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3E987-0ACE-4367-A5C6-BD65B240AB74}" type="datetimeFigureOut">
              <a:rPr lang="es-DO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26/10/2017</a:t>
            </a:fld>
            <a:endParaRPr lang="es-DO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DO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EA3AAE-E727-4B2F-951A-E3F49FA38A41}" type="slidenum">
              <a:rPr lang="es-DO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xmlns="" id="{2A5FD56C-D05A-484B-A198-7C6EA32C8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38" y="278325"/>
            <a:ext cx="2486134" cy="2516453"/>
          </a:xfrm>
          <a:prstGeom prst="rect">
            <a:avLst/>
          </a:prstGeom>
        </p:spPr>
      </p:pic>
      <p:sp>
        <p:nvSpPr>
          <p:cNvPr id="2050" name="3 Rectángulo"/>
          <p:cNvSpPr>
            <a:spLocks noChangeArrowheads="1"/>
          </p:cNvSpPr>
          <p:nvPr/>
        </p:nvSpPr>
        <p:spPr bwMode="auto">
          <a:xfrm>
            <a:off x="1463040" y="303269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DO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DOMINICAN INSTITUTE FOR QUALITY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DO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</a:t>
            </a:r>
            <a:r>
              <a:rPr lang="es-DO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INDOCAL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463040" y="5457595"/>
            <a:ext cx="9107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DO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Time and </a:t>
            </a:r>
            <a:r>
              <a:rPr lang="es-DO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Frequency</a:t>
            </a:r>
            <a:endParaRPr lang="es-DO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55" y="1556730"/>
            <a:ext cx="571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ADB01-9921-40AA-82BE-E7A2F6D8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9725"/>
            <a:ext cx="10972800" cy="1143000"/>
          </a:xfrm>
        </p:spPr>
        <p:txBody>
          <a:bodyPr/>
          <a:lstStyle/>
          <a:p>
            <a:r>
              <a:rPr lang="es-DO" dirty="0"/>
              <a:t>KEYSIGHT 34461A</a:t>
            </a:r>
          </a:p>
        </p:txBody>
      </p:sp>
      <p:pic>
        <p:nvPicPr>
          <p:cNvPr id="4" name="Imagen 3" descr="Imagen que contiene monitor, microondas, interior&#10;&#10;Descripción generada con confianza muy alta">
            <a:extLst>
              <a:ext uri="{FF2B5EF4-FFF2-40B4-BE49-F238E27FC236}">
                <a16:creationId xmlns:a16="http://schemas.microsoft.com/office/drawing/2014/main" xmlns="" id="{08F2B5C8-A61C-439B-8585-9DB37ED5A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00250"/>
            <a:ext cx="7467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556591"/>
            <a:ext cx="5897217" cy="548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2417" y="1685312"/>
            <a:ext cx="3842479" cy="1389270"/>
          </a:xfrm>
        </p:spPr>
        <p:txBody>
          <a:bodyPr/>
          <a:lstStyle/>
          <a:p>
            <a:r>
              <a:rPr lang="es-DO" dirty="0" err="1"/>
              <a:t>Equipments</a:t>
            </a:r>
            <a:endParaRPr lang="es-DO" dirty="0"/>
          </a:p>
        </p:txBody>
      </p:sp>
      <p:sp>
        <p:nvSpPr>
          <p:cNvPr id="8" name="TextBox 7"/>
          <p:cNvSpPr txBox="1"/>
          <p:nvPr/>
        </p:nvSpPr>
        <p:spPr>
          <a:xfrm>
            <a:off x="944842" y="2991895"/>
            <a:ext cx="27957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DO" sz="3600" dirty="0"/>
              <a:t>NTP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DO" sz="3600" dirty="0"/>
              <a:t>New Rack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DO" sz="3600" dirty="0"/>
              <a:t>Laptop pc</a:t>
            </a:r>
          </a:p>
        </p:txBody>
      </p:sp>
    </p:spTree>
    <p:extLst>
      <p:ext uri="{BB962C8B-B14F-4D97-AF65-F5344CB8AC3E}">
        <p14:creationId xmlns:p14="http://schemas.microsoft.com/office/powerpoint/2010/main" val="56578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red, interior, armario, suelo&#10;&#10;Descripción generada con confianza muy alta">
            <a:extLst>
              <a:ext uri="{FF2B5EF4-FFF2-40B4-BE49-F238E27FC236}">
                <a16:creationId xmlns:a16="http://schemas.microsoft.com/office/drawing/2014/main" xmlns="" id="{F5C6D497-9166-4FD4-BEF6-54987D3E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0"/>
            <a:ext cx="6767513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C5686C-D84E-4335-B12D-04E3CE79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2446338"/>
            <a:ext cx="10972800" cy="1143000"/>
          </a:xfrm>
        </p:spPr>
        <p:txBody>
          <a:bodyPr/>
          <a:lstStyle/>
          <a:p>
            <a:r>
              <a:rPr lang="es-DO" dirty="0" err="1"/>
              <a:t>Stopwatch</a:t>
            </a:r>
            <a:r>
              <a:rPr lang="es-DO" dirty="0"/>
              <a:t> </a:t>
            </a:r>
            <a:r>
              <a:rPr lang="es-DO" dirty="0" err="1"/>
              <a:t>calibrator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350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BBFB18B-7CAA-43AD-BF66-941DDF4B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64" y="0"/>
            <a:ext cx="9004397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C0E916-21F2-43BE-A434-63D1DA4C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Digital </a:t>
            </a:r>
            <a:r>
              <a:rPr lang="es-DO" dirty="0" err="1"/>
              <a:t>Stopwatch</a:t>
            </a:r>
            <a:r>
              <a:rPr lang="es-DO" dirty="0"/>
              <a:t> </a:t>
            </a:r>
            <a:r>
              <a:rPr lang="es-DO" dirty="0" err="1"/>
              <a:t>Calibration</a:t>
            </a:r>
            <a:endParaRPr lang="es-D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85597D-50F9-43BB-BF0C-23D425E1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1965"/>
            <a:ext cx="5155096" cy="44665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F9FCB8-B096-4A11-B4D6-8F866A1D8F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/>
          <a:stretch/>
        </p:blipFill>
        <p:spPr>
          <a:xfrm rot="5400000">
            <a:off x="6811311" y="967717"/>
            <a:ext cx="4466599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7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onitor, sentado&#10;&#10;Descripción generada con confianza muy alta">
            <a:extLst>
              <a:ext uri="{FF2B5EF4-FFF2-40B4-BE49-F238E27FC236}">
                <a16:creationId xmlns:a16="http://schemas.microsoft.com/office/drawing/2014/main" xmlns="" id="{C0E18DF0-62F5-4204-A407-0BE67F82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13052" cy="44577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FD79D4D-574E-4118-973E-6E3F5E2EE0FA}"/>
              </a:ext>
            </a:extLst>
          </p:cNvPr>
          <p:cNvSpPr txBox="1"/>
          <p:nvPr/>
        </p:nvSpPr>
        <p:spPr>
          <a:xfrm>
            <a:off x="9758363" y="1585913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dirty="0" err="1"/>
              <a:t>Signal</a:t>
            </a:r>
            <a:r>
              <a:rPr lang="es-DO" dirty="0"/>
              <a:t> in the input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4B36AB-E4DE-4A0E-B716-E9F3AFD9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5943600" cy="4457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63B6A40-69B8-4773-8944-27DBC20A881B}"/>
              </a:ext>
            </a:extLst>
          </p:cNvPr>
          <p:cNvSpPr txBox="1"/>
          <p:nvPr/>
        </p:nvSpPr>
        <p:spPr>
          <a:xfrm>
            <a:off x="1085850" y="5094029"/>
            <a:ext cx="278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/>
              <a:t>Output of the </a:t>
            </a:r>
            <a:r>
              <a:rPr lang="es-DO" sz="2400" dirty="0" err="1"/>
              <a:t>circuit</a:t>
            </a:r>
            <a:r>
              <a:rPr lang="es-DO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783179F-CF10-4DB7-B8DF-5EDB073A4774}"/>
              </a:ext>
            </a:extLst>
          </p:cNvPr>
          <p:cNvSpPr txBox="1"/>
          <p:nvPr/>
        </p:nvSpPr>
        <p:spPr>
          <a:xfrm>
            <a:off x="6055790" y="5094030"/>
            <a:ext cx="592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/>
              <a:t>Output </a:t>
            </a:r>
            <a:r>
              <a:rPr lang="es-DO" sz="2400" dirty="0" err="1"/>
              <a:t>signal</a:t>
            </a:r>
            <a:r>
              <a:rPr lang="es-DO" sz="2400" dirty="0"/>
              <a:t> after a </a:t>
            </a:r>
            <a:r>
              <a:rPr lang="es-DO" sz="2400" dirty="0" err="1"/>
              <a:t>voltage</a:t>
            </a:r>
            <a:r>
              <a:rPr lang="es-DO" sz="2400" dirty="0"/>
              <a:t> </a:t>
            </a:r>
            <a:r>
              <a:rPr lang="es-DO" sz="2400" dirty="0" err="1"/>
              <a:t>comparator</a:t>
            </a:r>
            <a:r>
              <a:rPr lang="es-DO" sz="2400" dirty="0"/>
              <a:t> </a:t>
            </a:r>
            <a:r>
              <a:rPr lang="es-DO" sz="2400" dirty="0" err="1"/>
              <a:t>filter</a:t>
            </a:r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208210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09F9AE-43F3-4FD0-BEEC-D28C6475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317751"/>
            <a:ext cx="10972800" cy="1143000"/>
          </a:xfrm>
        </p:spPr>
        <p:txBody>
          <a:bodyPr/>
          <a:lstStyle/>
          <a:p>
            <a:r>
              <a:rPr lang="es-DO" dirty="0" err="1"/>
              <a:t>Another</a:t>
            </a:r>
            <a:r>
              <a:rPr lang="es-DO" dirty="0"/>
              <a:t>  Base time </a:t>
            </a:r>
            <a:r>
              <a:rPr lang="es-DO" dirty="0" err="1"/>
              <a:t>Calibrator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8787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5D3167E-8699-4F47-ACA7-8EB3DC0C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8750" y="-766767"/>
            <a:ext cx="6186490" cy="7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ior, pared, suelo&#10;&#10;Descripción generada con confianza muy alta">
            <a:extLst>
              <a:ext uri="{FF2B5EF4-FFF2-40B4-BE49-F238E27FC236}">
                <a16:creationId xmlns:a16="http://schemas.microsoft.com/office/drawing/2014/main" xmlns="" id="{05ED5D5B-AA94-4B9E-B10B-1531CC82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45" y="0"/>
            <a:ext cx="746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dificio, exterior, cielo, carretera&#10;&#10;Descripción generada con confianza muy alta">
            <a:extLst>
              <a:ext uri="{FF2B5EF4-FFF2-40B4-BE49-F238E27FC236}">
                <a16:creationId xmlns:a16="http://schemas.microsoft.com/office/drawing/2014/main" xmlns="" id="{5D73398C-FD29-492A-BF0E-2FD222469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8" y="1"/>
            <a:ext cx="8839200" cy="61864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366DFFD-C9D3-4AD3-8E20-EC092EBDF894}"/>
              </a:ext>
            </a:extLst>
          </p:cNvPr>
          <p:cNvSpPr txBox="1"/>
          <p:nvPr/>
        </p:nvSpPr>
        <p:spPr>
          <a:xfrm>
            <a:off x="300037" y="2357435"/>
            <a:ext cx="2752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5400" dirty="0"/>
              <a:t>INDOCAL</a:t>
            </a:r>
          </a:p>
        </p:txBody>
      </p:sp>
    </p:spTree>
    <p:extLst>
      <p:ext uri="{BB962C8B-B14F-4D97-AF65-F5344CB8AC3E}">
        <p14:creationId xmlns:p14="http://schemas.microsoft.com/office/powerpoint/2010/main" val="24144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D204EF-98C3-4274-8376-9BBB03AB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/>
              <a:t>Using</a:t>
            </a:r>
            <a:r>
              <a:rPr lang="es-DO" dirty="0"/>
              <a:t> </a:t>
            </a:r>
            <a:r>
              <a:rPr lang="es-DO" dirty="0" err="1"/>
              <a:t>LabView</a:t>
            </a:r>
            <a:endParaRPr lang="es-DO" dirty="0"/>
          </a:p>
        </p:txBody>
      </p:sp>
      <p:pic>
        <p:nvPicPr>
          <p:cNvPr id="4" name="Imagen 3" descr="Imagen que contiene monitor, microondas&#10;&#10;Descripción generada con confianza alta">
            <a:extLst>
              <a:ext uri="{FF2B5EF4-FFF2-40B4-BE49-F238E27FC236}">
                <a16:creationId xmlns:a16="http://schemas.microsoft.com/office/drawing/2014/main" xmlns="" id="{1DE50B69-C0E3-4632-BB74-0B6E3D98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0"/>
            <a:ext cx="8405811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0D76A-855C-4070-BBF1-D717D144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17E94E1-FF8C-4315-A7D6-56E35F923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92" b="284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93DF136-53E8-407D-BA75-21F766BEAE73}"/>
              </a:ext>
            </a:extLst>
          </p:cNvPr>
          <p:cNvSpPr txBox="1"/>
          <p:nvPr/>
        </p:nvSpPr>
        <p:spPr>
          <a:xfrm>
            <a:off x="1185863" y="771307"/>
            <a:ext cx="913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600" dirty="0" err="1"/>
              <a:t>Adquisition</a:t>
            </a:r>
            <a:r>
              <a:rPr lang="es-DO" sz="3600" dirty="0"/>
              <a:t> and Processing  data </a:t>
            </a:r>
            <a:r>
              <a:rPr lang="es-DO" sz="3600" dirty="0" err="1"/>
              <a:t>using</a:t>
            </a:r>
            <a:r>
              <a:rPr lang="es-DO" sz="3600" dirty="0"/>
              <a:t> </a:t>
            </a:r>
            <a:r>
              <a:rPr lang="es-DO" sz="3600" dirty="0" err="1"/>
              <a:t>LabView</a:t>
            </a:r>
            <a:endParaRPr lang="es-DO" sz="3600" dirty="0"/>
          </a:p>
        </p:txBody>
      </p:sp>
    </p:spTree>
    <p:extLst>
      <p:ext uri="{BB962C8B-B14F-4D97-AF65-F5344CB8AC3E}">
        <p14:creationId xmlns:p14="http://schemas.microsoft.com/office/powerpoint/2010/main" val="314507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531DEA-9052-4323-BBC1-2F61CDB9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DC102F8-8D5F-4914-91E9-4C290933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39" b="50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6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1B322-01FC-42A3-B272-A77EDC62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2646376"/>
            <a:ext cx="10972800" cy="1143000"/>
          </a:xfrm>
        </p:spPr>
        <p:txBody>
          <a:bodyPr/>
          <a:lstStyle/>
          <a:p>
            <a:r>
              <a:rPr lang="es-DO" dirty="0" err="1"/>
              <a:t>Getting</a:t>
            </a:r>
            <a:r>
              <a:rPr lang="es-DO" dirty="0"/>
              <a:t> and Processing Data </a:t>
            </a:r>
            <a:r>
              <a:rPr lang="es-DO" dirty="0" err="1"/>
              <a:t>Using</a:t>
            </a:r>
            <a:r>
              <a:rPr lang="es-DO" dirty="0"/>
              <a:t> Python 3</a:t>
            </a:r>
          </a:p>
        </p:txBody>
      </p:sp>
    </p:spTree>
    <p:extLst>
      <p:ext uri="{BB962C8B-B14F-4D97-AF65-F5344CB8AC3E}">
        <p14:creationId xmlns:p14="http://schemas.microsoft.com/office/powerpoint/2010/main" val="348694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8A368A-4E1B-43CE-8A65-B46BFD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C97467-3908-4BD9-B714-228D7A810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9" r="48538" b="287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717F00-DA06-4B0F-AA00-0187833F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A68137-7269-4596-B7ED-7A16C3B8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9" r="48308" b="287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1CCCAD-582A-4BD3-9B9F-B3A3FD02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0394"/>
            <a:ext cx="10972800" cy="1143000"/>
          </a:xfrm>
        </p:spPr>
        <p:txBody>
          <a:bodyPr/>
          <a:lstStyle/>
          <a:p>
            <a:r>
              <a:rPr lang="es-DO" dirty="0" err="1"/>
              <a:t>Goals</a:t>
            </a:r>
            <a:endParaRPr lang="es-D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773251A-A2C9-4FCA-A590-B380134B8C89}"/>
              </a:ext>
            </a:extLst>
          </p:cNvPr>
          <p:cNvSpPr txBox="1"/>
          <p:nvPr/>
        </p:nvSpPr>
        <p:spPr>
          <a:xfrm>
            <a:off x="2814638" y="2128832"/>
            <a:ext cx="56379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DO" sz="3200" dirty="0"/>
              <a:t>Digital </a:t>
            </a:r>
            <a:r>
              <a:rPr lang="es-DO" sz="3200" dirty="0" err="1"/>
              <a:t>Stopwhatch</a:t>
            </a:r>
            <a:r>
              <a:rPr lang="es-DO" sz="3200" dirty="0"/>
              <a:t> </a:t>
            </a:r>
            <a:r>
              <a:rPr lang="es-DO" sz="3200" dirty="0" err="1"/>
              <a:t>calibration</a:t>
            </a:r>
            <a:endParaRPr lang="es-D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DO" sz="3200" dirty="0" err="1"/>
              <a:t>Tachometer</a:t>
            </a:r>
            <a:r>
              <a:rPr lang="es-DO" sz="3200" dirty="0"/>
              <a:t> </a:t>
            </a:r>
            <a:r>
              <a:rPr lang="es-DO" sz="3200" dirty="0" err="1"/>
              <a:t>calibration</a:t>
            </a:r>
            <a:endParaRPr lang="es-D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DO" sz="3200" dirty="0" err="1"/>
              <a:t>Get</a:t>
            </a:r>
            <a:r>
              <a:rPr lang="es-DO" sz="3200" dirty="0"/>
              <a:t> a Universal </a:t>
            </a:r>
            <a:r>
              <a:rPr lang="es-DO" sz="3200" dirty="0" err="1"/>
              <a:t>Counter</a:t>
            </a:r>
            <a:endParaRPr lang="es-D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DO" sz="3200" dirty="0" err="1"/>
              <a:t>Get</a:t>
            </a:r>
            <a:r>
              <a:rPr lang="es-DO" sz="3200" dirty="0"/>
              <a:t> a </a:t>
            </a:r>
            <a:r>
              <a:rPr lang="es-DO" sz="3200" dirty="0" err="1"/>
              <a:t>Funtion</a:t>
            </a:r>
            <a:r>
              <a:rPr lang="es-DO" sz="3200" dirty="0"/>
              <a:t> </a:t>
            </a:r>
            <a:r>
              <a:rPr lang="es-DO" sz="3200" dirty="0" err="1"/>
              <a:t>Generator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47683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977C5D-580E-4F20-B743-E22F3A44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722"/>
            <a:ext cx="10972800" cy="1143000"/>
          </a:xfrm>
        </p:spPr>
        <p:txBody>
          <a:bodyPr/>
          <a:lstStyle/>
          <a:p>
            <a:r>
              <a:rPr lang="es-DO" dirty="0"/>
              <a:t>Especial </a:t>
            </a:r>
            <a:r>
              <a:rPr lang="es-DO" dirty="0" err="1"/>
              <a:t>thanks</a:t>
            </a:r>
            <a:r>
              <a:rPr lang="es-DO" dirty="0"/>
              <a:t> </a:t>
            </a:r>
            <a:r>
              <a:rPr lang="es-DO" dirty="0" err="1"/>
              <a:t>to</a:t>
            </a:r>
            <a:endParaRPr lang="es-D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F10AC71-FCE3-4084-9B6C-B31D759999E3}"/>
              </a:ext>
            </a:extLst>
          </p:cNvPr>
          <p:cNvSpPr txBox="1"/>
          <p:nvPr/>
        </p:nvSpPr>
        <p:spPr>
          <a:xfrm>
            <a:off x="1243012" y="1943099"/>
            <a:ext cx="9915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dirty="0"/>
              <a:t>Ruben Neris (</a:t>
            </a:r>
            <a:r>
              <a:rPr lang="es-DO" sz="2000" dirty="0"/>
              <a:t>In </a:t>
            </a:r>
            <a:r>
              <a:rPr lang="es-DO" sz="2000" dirty="0" err="1"/>
              <a:t>charge</a:t>
            </a:r>
            <a:r>
              <a:rPr lang="es-DO" sz="2000" dirty="0"/>
              <a:t> of the </a:t>
            </a:r>
            <a:r>
              <a:rPr lang="es-DO" sz="2000" dirty="0" err="1"/>
              <a:t>laboratories</a:t>
            </a:r>
            <a:r>
              <a:rPr lang="es-DO" sz="3600" dirty="0"/>
              <a:t>)</a:t>
            </a:r>
          </a:p>
          <a:p>
            <a:r>
              <a:rPr lang="es-DO" sz="3600" dirty="0"/>
              <a:t>Haygas Kalustian (</a:t>
            </a:r>
            <a:r>
              <a:rPr lang="es-DO" sz="2000" dirty="0"/>
              <a:t>Consultor</a:t>
            </a:r>
            <a:r>
              <a:rPr lang="es-DO" sz="3600" dirty="0"/>
              <a:t>)</a:t>
            </a:r>
          </a:p>
          <a:p>
            <a:r>
              <a:rPr lang="es-DO" sz="3600" dirty="0"/>
              <a:t>Raul Solís (</a:t>
            </a:r>
            <a:r>
              <a:rPr lang="es-DO" sz="2000" dirty="0"/>
              <a:t>Web </a:t>
            </a:r>
            <a:r>
              <a:rPr lang="es-DO" sz="2000" dirty="0" err="1"/>
              <a:t>clock</a:t>
            </a:r>
            <a:r>
              <a:rPr lang="es-DO" sz="2000" dirty="0"/>
              <a:t> </a:t>
            </a:r>
            <a:r>
              <a:rPr lang="es-DO" sz="2000" dirty="0" err="1"/>
              <a:t>code</a:t>
            </a:r>
            <a:r>
              <a:rPr lang="es-DO" sz="2000" dirty="0"/>
              <a:t> and </a:t>
            </a:r>
            <a:r>
              <a:rPr lang="es-DO" sz="2000" dirty="0" err="1"/>
              <a:t>advices</a:t>
            </a:r>
            <a:r>
              <a:rPr lang="es-DO" sz="3600" dirty="0"/>
              <a:t>)</a:t>
            </a:r>
          </a:p>
          <a:p>
            <a:r>
              <a:rPr lang="es-DO" sz="3600" dirty="0"/>
              <a:t>Michael Lombardi (</a:t>
            </a:r>
            <a:r>
              <a:rPr lang="es-DO" sz="2000" dirty="0"/>
              <a:t>Web </a:t>
            </a:r>
            <a:r>
              <a:rPr lang="es-DO" sz="2000" dirty="0" err="1"/>
              <a:t>clock</a:t>
            </a:r>
            <a:r>
              <a:rPr lang="es-DO" sz="2000" dirty="0"/>
              <a:t> </a:t>
            </a:r>
            <a:r>
              <a:rPr lang="es-DO" sz="2000" dirty="0" err="1"/>
              <a:t>code</a:t>
            </a:r>
            <a:r>
              <a:rPr lang="es-DO" sz="2000" dirty="0"/>
              <a:t>, Sim time </a:t>
            </a:r>
            <a:r>
              <a:rPr lang="es-DO" sz="2000" dirty="0" err="1"/>
              <a:t>system</a:t>
            </a:r>
            <a:r>
              <a:rPr lang="es-DO" sz="2000" dirty="0"/>
              <a:t> </a:t>
            </a:r>
            <a:r>
              <a:rPr lang="es-DO" sz="2000" dirty="0" err="1"/>
              <a:t>support</a:t>
            </a:r>
            <a:r>
              <a:rPr lang="es-DO" sz="2000" dirty="0"/>
              <a:t> and </a:t>
            </a:r>
            <a:r>
              <a:rPr lang="es-DO" sz="2000" dirty="0" err="1"/>
              <a:t>advices</a:t>
            </a:r>
            <a:r>
              <a:rPr lang="es-DO" sz="3600" dirty="0"/>
              <a:t>)</a:t>
            </a:r>
          </a:p>
          <a:p>
            <a:r>
              <a:rPr lang="es-DO" sz="3600" dirty="0"/>
              <a:t>Oscar Fallas (</a:t>
            </a:r>
            <a:r>
              <a:rPr lang="es-DO" sz="2000" dirty="0" err="1"/>
              <a:t>Help</a:t>
            </a:r>
            <a:r>
              <a:rPr lang="es-DO" sz="2000" dirty="0"/>
              <a:t> </a:t>
            </a:r>
            <a:r>
              <a:rPr lang="es-DO" sz="2000" dirty="0" err="1"/>
              <a:t>with</a:t>
            </a:r>
            <a:r>
              <a:rPr lang="es-DO" sz="2000" dirty="0"/>
              <a:t> the time base </a:t>
            </a:r>
            <a:r>
              <a:rPr lang="es-DO" sz="2000" dirty="0" err="1"/>
              <a:t>calibrator</a:t>
            </a:r>
            <a:r>
              <a:rPr lang="es-DO" sz="2000" dirty="0"/>
              <a:t> and </a:t>
            </a:r>
            <a:r>
              <a:rPr lang="es-DO" sz="2000" dirty="0" err="1"/>
              <a:t>uncertainty</a:t>
            </a:r>
            <a:r>
              <a:rPr lang="es-DO" sz="2000" dirty="0"/>
              <a:t> </a:t>
            </a:r>
            <a:r>
              <a:rPr lang="es-DO" sz="2000" dirty="0" err="1"/>
              <a:t>budget</a:t>
            </a:r>
            <a:r>
              <a:rPr lang="es-DO" sz="3600" dirty="0"/>
              <a:t>)</a:t>
            </a:r>
          </a:p>
          <a:p>
            <a:r>
              <a:rPr lang="es-DO" sz="3600" dirty="0"/>
              <a:t>Liz Catherine (</a:t>
            </a:r>
            <a:r>
              <a:rPr lang="es-DO" sz="2000" dirty="0"/>
              <a:t>For </a:t>
            </a:r>
            <a:r>
              <a:rPr lang="es-DO" sz="2000" dirty="0" err="1"/>
              <a:t>her</a:t>
            </a:r>
            <a:r>
              <a:rPr lang="es-DO" sz="2000" dirty="0"/>
              <a:t> </a:t>
            </a:r>
            <a:r>
              <a:rPr lang="es-DO" sz="2000" dirty="0" err="1"/>
              <a:t>help</a:t>
            </a:r>
            <a:r>
              <a:rPr lang="es-DO" sz="2000" dirty="0"/>
              <a:t>, </a:t>
            </a:r>
            <a:r>
              <a:rPr lang="es-DO" sz="2000" dirty="0" err="1"/>
              <a:t>is</a:t>
            </a:r>
            <a:r>
              <a:rPr lang="es-DO" sz="2000" dirty="0"/>
              <a:t> </a:t>
            </a:r>
            <a:r>
              <a:rPr lang="es-DO" sz="2000" dirty="0" err="1"/>
              <a:t>an</a:t>
            </a:r>
            <a:r>
              <a:rPr lang="es-DO" sz="2000" dirty="0"/>
              <a:t> </a:t>
            </a:r>
            <a:r>
              <a:rPr lang="es-DO" sz="2000" dirty="0" err="1"/>
              <a:t>extraordinary</a:t>
            </a:r>
            <a:r>
              <a:rPr lang="es-DO" sz="2000" dirty="0"/>
              <a:t> </a:t>
            </a:r>
            <a:r>
              <a:rPr lang="es-DO" sz="2000" dirty="0" err="1"/>
              <a:t>person</a:t>
            </a:r>
            <a:r>
              <a:rPr lang="es-DO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24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819" y="2636494"/>
            <a:ext cx="5691811" cy="1643269"/>
          </a:xfrm>
        </p:spPr>
        <p:txBody>
          <a:bodyPr>
            <a:normAutofit/>
          </a:bodyPr>
          <a:lstStyle/>
          <a:p>
            <a:r>
              <a:rPr lang="es-DO" sz="4000" dirty="0"/>
              <a:t>Omar Reyes </a:t>
            </a:r>
            <a:r>
              <a:rPr lang="es-DO" sz="2700" dirty="0"/>
              <a:t/>
            </a:r>
            <a:br>
              <a:rPr lang="es-DO" sz="2700" dirty="0"/>
            </a:br>
            <a:r>
              <a:rPr lang="es-DO" sz="2700" dirty="0"/>
              <a:t>omarrey17@hotmail.com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0724" y="4482204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6600" dirty="0" err="1"/>
              <a:t>Thank</a:t>
            </a:r>
            <a:r>
              <a:rPr lang="es-DO" sz="6600" dirty="0"/>
              <a:t> </a:t>
            </a:r>
            <a:r>
              <a:rPr lang="es-DO" sz="6600" dirty="0" err="1"/>
              <a:t>you</a:t>
            </a:r>
            <a:endParaRPr lang="es-DO" sz="6600" dirty="0"/>
          </a:p>
        </p:txBody>
      </p:sp>
      <p:pic>
        <p:nvPicPr>
          <p:cNvPr id="5" name="Imagen 4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xmlns="" id="{2DC514E7-4CBB-4C93-B58A-F407D65F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0" y="603114"/>
            <a:ext cx="2714666" cy="2033379"/>
          </a:xfrm>
          <a:prstGeom prst="rect">
            <a:avLst/>
          </a:prstGeom>
        </p:spPr>
      </p:pic>
      <p:pic>
        <p:nvPicPr>
          <p:cNvPr id="7" name="Imagen 6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xmlns="" id="{D4B8566D-5520-4C96-A716-1C73B36FA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7" y="467576"/>
            <a:ext cx="3452817" cy="21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CE3931-27D8-4362-9F67-F14765C7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 descr="Imagen que contiene cielo, exterior, objeto&#10;&#10;Descripción generada con confianza muy alta">
            <a:extLst>
              <a:ext uri="{FF2B5EF4-FFF2-40B4-BE49-F238E27FC236}">
                <a16:creationId xmlns:a16="http://schemas.microsoft.com/office/drawing/2014/main" xmlns="" id="{5264015E-7EFA-4F48-AD47-812A25CB2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9262E-26A5-4F0A-9F7A-8911038D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xmlns="" id="{BDB9F746-A8B4-42F3-94B2-E7C00DA8E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>
          <a:xfrm>
            <a:off x="5" y="7228"/>
            <a:ext cx="12192000" cy="6858000"/>
          </a:xfrm>
          <a:prstGeom prst="rect">
            <a:avLst/>
          </a:prstGeom>
        </p:spPr>
      </p:pic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xmlns="" id="{8550CEFA-A750-42A4-A927-1EEA5E0D5EDC}"/>
              </a:ext>
            </a:extLst>
          </p:cNvPr>
          <p:cNvSpPr/>
          <p:nvPr/>
        </p:nvSpPr>
        <p:spPr>
          <a:xfrm>
            <a:off x="8513008" y="1834954"/>
            <a:ext cx="802441" cy="793946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B9D8FB36-DCB6-4B2B-B264-ACC07A4B4FDD}"/>
              </a:ext>
            </a:extLst>
          </p:cNvPr>
          <p:cNvCxnSpPr>
            <a:cxnSpLocks/>
          </p:cNvCxnSpPr>
          <p:nvPr/>
        </p:nvCxnSpPr>
        <p:spPr>
          <a:xfrm>
            <a:off x="8943974" y="2228851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634B4B4C-4A37-4D01-B654-DF69456A323B}"/>
              </a:ext>
            </a:extLst>
          </p:cNvPr>
          <p:cNvCxnSpPr>
            <a:cxnSpLocks/>
          </p:cNvCxnSpPr>
          <p:nvPr/>
        </p:nvCxnSpPr>
        <p:spPr>
          <a:xfrm flipV="1">
            <a:off x="8915398" y="1863530"/>
            <a:ext cx="0" cy="379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B9C66FF-DB29-42B0-963A-99A4371B4DDB}"/>
              </a:ext>
            </a:extLst>
          </p:cNvPr>
          <p:cNvSpPr txBox="1"/>
          <p:nvPr/>
        </p:nvSpPr>
        <p:spPr>
          <a:xfrm>
            <a:off x="8386158" y="1393119"/>
            <a:ext cx="104067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s-DO" dirty="0"/>
              <a:t>INDOCAL</a:t>
            </a:r>
          </a:p>
        </p:txBody>
      </p:sp>
    </p:spTree>
    <p:extLst>
      <p:ext uri="{BB962C8B-B14F-4D97-AF65-F5344CB8AC3E}">
        <p14:creationId xmlns:p14="http://schemas.microsoft.com/office/powerpoint/2010/main" val="350550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red, suelo, interior, mesa&#10;&#10;Descripción generada con confianza muy alta">
            <a:extLst>
              <a:ext uri="{FF2B5EF4-FFF2-40B4-BE49-F238E27FC236}">
                <a16:creationId xmlns:a16="http://schemas.microsoft.com/office/drawing/2014/main" xmlns="" id="{F2023986-6D09-4F71-AA53-FD63C7A70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87" y="-1"/>
            <a:ext cx="6076014" cy="62658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4B5604-AC8F-4293-9DB1-5D6F9D05935C}"/>
              </a:ext>
            </a:extLst>
          </p:cNvPr>
          <p:cNvSpPr txBox="1"/>
          <p:nvPr/>
        </p:nvSpPr>
        <p:spPr>
          <a:xfrm>
            <a:off x="1614477" y="2763611"/>
            <a:ext cx="204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600" dirty="0"/>
              <a:t>2015 JULY</a:t>
            </a:r>
          </a:p>
        </p:txBody>
      </p:sp>
    </p:spTree>
    <p:extLst>
      <p:ext uri="{BB962C8B-B14F-4D97-AF65-F5344CB8AC3E}">
        <p14:creationId xmlns:p14="http://schemas.microsoft.com/office/powerpoint/2010/main" val="764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exterior, suelo, carretera&#10;&#10;Descripción generada con confianza muy alta">
            <a:extLst>
              <a:ext uri="{FF2B5EF4-FFF2-40B4-BE49-F238E27FC236}">
                <a16:creationId xmlns:a16="http://schemas.microsoft.com/office/drawing/2014/main" xmlns="" id="{FDEF5280-7744-45B2-A708-3EAED351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0"/>
            <a:ext cx="6362700" cy="61864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909ABEA-D5B6-482B-BC66-469835C66DAD}"/>
              </a:ext>
            </a:extLst>
          </p:cNvPr>
          <p:cNvSpPr txBox="1"/>
          <p:nvPr/>
        </p:nvSpPr>
        <p:spPr>
          <a:xfrm>
            <a:off x="871537" y="2770078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600" dirty="0"/>
              <a:t>GPS</a:t>
            </a:r>
            <a:r>
              <a:rPr lang="es-DO" dirty="0"/>
              <a:t> </a:t>
            </a:r>
            <a:r>
              <a:rPr lang="es-DO" sz="3600" dirty="0"/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275231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CC211E-2371-44F7-B1B9-99FD797D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8" y="1274763"/>
            <a:ext cx="10972800" cy="1143000"/>
          </a:xfrm>
        </p:spPr>
        <p:txBody>
          <a:bodyPr/>
          <a:lstStyle/>
          <a:p>
            <a:r>
              <a:rPr lang="es-DO" dirty="0" err="1"/>
              <a:t>Dissemination</a:t>
            </a:r>
            <a:endParaRPr lang="es-D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EA02A10-2F25-4187-B693-55D187DCAB1C}"/>
              </a:ext>
            </a:extLst>
          </p:cNvPr>
          <p:cNvSpPr txBox="1"/>
          <p:nvPr/>
        </p:nvSpPr>
        <p:spPr>
          <a:xfrm>
            <a:off x="2428875" y="2528888"/>
            <a:ext cx="707668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3200" dirty="0" err="1"/>
              <a:t>Dissemination</a:t>
            </a:r>
            <a:r>
              <a:rPr lang="es-DO" sz="3200" dirty="0"/>
              <a:t> of time </a:t>
            </a:r>
            <a:r>
              <a:rPr lang="es-DO" sz="3200" dirty="0" err="1"/>
              <a:t>via</a:t>
            </a:r>
            <a:r>
              <a:rPr lang="es-DO" sz="3200" dirty="0"/>
              <a:t>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3200" dirty="0" err="1"/>
              <a:t>Dissemination</a:t>
            </a:r>
            <a:r>
              <a:rPr lang="es-DO" sz="3200" dirty="0"/>
              <a:t> of time </a:t>
            </a:r>
            <a:r>
              <a:rPr lang="es-DO" sz="3200" dirty="0" err="1"/>
              <a:t>via</a:t>
            </a:r>
            <a:r>
              <a:rPr lang="es-DO" sz="3200" dirty="0"/>
              <a:t>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DO" sz="3200" dirty="0"/>
          </a:p>
          <a:p>
            <a:pPr lvl="3"/>
            <a:r>
              <a:rPr lang="es-DO" sz="3200" dirty="0"/>
              <a:t>            </a:t>
            </a:r>
            <a:r>
              <a:rPr lang="es-DO" sz="4400" dirty="0" err="1">
                <a:latin typeface="+mj-lt"/>
                <a:ea typeface="+mj-ea"/>
                <a:cs typeface="+mj-cs"/>
              </a:rPr>
              <a:t>Services</a:t>
            </a:r>
            <a:endParaRPr lang="es-DO" sz="44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DO" sz="3200" dirty="0" err="1" smtClean="0"/>
              <a:t>Stopwatch</a:t>
            </a:r>
            <a:r>
              <a:rPr lang="es-DO" sz="3200" dirty="0" smtClean="0"/>
              <a:t> </a:t>
            </a:r>
            <a:r>
              <a:rPr lang="es-DO" sz="3200" dirty="0" err="1"/>
              <a:t>calibration</a:t>
            </a:r>
            <a:r>
              <a:rPr lang="es-DO" sz="3200" dirty="0"/>
              <a:t> (</a:t>
            </a:r>
            <a:r>
              <a:rPr lang="es-DO" sz="3200" dirty="0" err="1"/>
              <a:t>working</a:t>
            </a:r>
            <a:r>
              <a:rPr lang="es-DO" sz="3200" dirty="0"/>
              <a:t> </a:t>
            </a:r>
            <a:r>
              <a:rPr lang="es-DO" sz="3200" dirty="0" err="1"/>
              <a:t>on</a:t>
            </a:r>
            <a:r>
              <a:rPr lang="es-DO" sz="3200" dirty="0"/>
              <a:t> </a:t>
            </a:r>
            <a:r>
              <a:rPr lang="es-DO" sz="3200" dirty="0" err="1"/>
              <a:t>that</a:t>
            </a:r>
            <a:r>
              <a:rPr lang="es-DO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073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368" y="2920446"/>
            <a:ext cx="4424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DO" sz="3600" dirty="0" smtClean="0"/>
              <a:t>Web </a:t>
            </a:r>
            <a:r>
              <a:rPr lang="es-DO" sz="3600" dirty="0" err="1" smtClean="0"/>
              <a:t>Clock</a:t>
            </a:r>
            <a:endParaRPr lang="es-DO" sz="3600" dirty="0"/>
          </a:p>
          <a:p>
            <a:endParaRPr lang="es-DO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891"/>
          <a:stretch/>
        </p:blipFill>
        <p:spPr>
          <a:xfrm>
            <a:off x="5526157" y="1"/>
            <a:ext cx="6400800" cy="62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17242-519E-4DD4-8C4A-A27ADFCC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 MEINBERG LANTIME M600</a:t>
            </a:r>
          </a:p>
        </p:txBody>
      </p:sp>
      <p:pic>
        <p:nvPicPr>
          <p:cNvPr id="6" name="Imagen 5" descr="Imagen que contiene electrónica, captura de pantalla&#10;&#10;Descripción generada con confianza muy alta">
            <a:extLst>
              <a:ext uri="{FF2B5EF4-FFF2-40B4-BE49-F238E27FC236}">
                <a16:creationId xmlns:a16="http://schemas.microsoft.com/office/drawing/2014/main" xmlns="" id="{6C0F02E8-26F8-4EA8-9C3A-A9F89516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" y="2179010"/>
            <a:ext cx="11805987" cy="26178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04B734C-2C43-407B-BFB8-FB5120AEC8F8}"/>
              </a:ext>
            </a:extLst>
          </p:cNvPr>
          <p:cNvSpPr txBox="1"/>
          <p:nvPr/>
        </p:nvSpPr>
        <p:spPr>
          <a:xfrm>
            <a:off x="4043363" y="5546083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dirty="0"/>
              <a:t>HORADOMINICANA.INDOCAL.GOB.DO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5FC5F9C-B8B4-4392-8B2E-D68E2FF598FA}"/>
              </a:ext>
            </a:extLst>
          </p:cNvPr>
          <p:cNvSpPr txBox="1"/>
          <p:nvPr/>
        </p:nvSpPr>
        <p:spPr>
          <a:xfrm>
            <a:off x="5359742" y="498680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dirty="0" err="1"/>
              <a:t>Domain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9715599"/>
      </p:ext>
    </p:extLst>
  </p:cSld>
  <p:clrMapOvr>
    <a:masterClrMapping/>
  </p:clrMapOvr>
</p:sld>
</file>

<file path=ppt/theme/theme1.xml><?xml version="1.0" encoding="utf-8"?>
<a:theme xmlns:a="http://schemas.openxmlformats.org/drawingml/2006/main" name="1_Indo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11134</TotalTime>
  <Words>175</Words>
  <Application>Microsoft Office PowerPoint</Application>
  <PresentationFormat>Panorámica</PresentationFormat>
  <Paragraphs>46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Baskerville Old Face</vt:lpstr>
      <vt:lpstr>Calibri</vt:lpstr>
      <vt:lpstr>1_Indocal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Dissemination</vt:lpstr>
      <vt:lpstr>Presentación de PowerPoint</vt:lpstr>
      <vt:lpstr> MEINBERG LANTIME M600</vt:lpstr>
      <vt:lpstr>KEYSIGHT 34461A</vt:lpstr>
      <vt:lpstr>Equipments</vt:lpstr>
      <vt:lpstr>Presentación de PowerPoint</vt:lpstr>
      <vt:lpstr>Stopwatch calibrator</vt:lpstr>
      <vt:lpstr>Presentación de PowerPoint</vt:lpstr>
      <vt:lpstr>Digital Stopwatch Calibration</vt:lpstr>
      <vt:lpstr>Presentación de PowerPoint</vt:lpstr>
      <vt:lpstr>Another  Base time Calibrator</vt:lpstr>
      <vt:lpstr>Presentación de PowerPoint</vt:lpstr>
      <vt:lpstr>Presentación de PowerPoint</vt:lpstr>
      <vt:lpstr>Using LabView</vt:lpstr>
      <vt:lpstr>Presentación de PowerPoint</vt:lpstr>
      <vt:lpstr>Presentación de PowerPoint</vt:lpstr>
      <vt:lpstr>Getting and Processing Data Using Python 3</vt:lpstr>
      <vt:lpstr>Presentación de PowerPoint</vt:lpstr>
      <vt:lpstr>Presentación de PowerPoint</vt:lpstr>
      <vt:lpstr>Goals</vt:lpstr>
      <vt:lpstr>Especial thanks to</vt:lpstr>
      <vt:lpstr>Omar Reyes  omarrey17@hotmail.com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Reyes H.</dc:creator>
  <cp:lastModifiedBy>Coordinacion-G4</cp:lastModifiedBy>
  <cp:revision>179</cp:revision>
  <dcterms:created xsi:type="dcterms:W3CDTF">2015-05-08T15:21:31Z</dcterms:created>
  <dcterms:modified xsi:type="dcterms:W3CDTF">2017-10-26T21:07:39Z</dcterms:modified>
</cp:coreProperties>
</file>